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EEEAAC-DB71-4470-9931-3070215DECF5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D15558-62D2-4933-813A-9FC7FED04C9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Dogs in Doha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0574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Qataris think that Dogs are unclean because its culture </a:t>
            </a:r>
            <a:r>
              <a:rPr lang="en-US" dirty="0" smtClean="0"/>
              <a:t>differents</a:t>
            </a:r>
            <a:r>
              <a:rPr lang="en-US" dirty="0" smtClean="0"/>
              <a:t> and Qataris use Dogs only for Dog races and hunting and when they get old they throw them on the street.</a:t>
            </a:r>
            <a:endParaRPr lang="en-US" dirty="0"/>
          </a:p>
        </p:txBody>
      </p:sp>
      <p:pic>
        <p:nvPicPr>
          <p:cNvPr id="1028" name="Picture 4" descr="http://www.gulf-times.com/mritems/images/2008/8/2/2_233412_1_2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3962400" cy="288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0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Dogs in Doha 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39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Dogs in Doha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Q.A.W.S</dc:title>
  <dc:creator>user</dc:creator>
  <cp:lastModifiedBy>user</cp:lastModifiedBy>
  <cp:revision>3</cp:revision>
  <dcterms:created xsi:type="dcterms:W3CDTF">2011-04-28T06:14:36Z</dcterms:created>
  <dcterms:modified xsi:type="dcterms:W3CDTF">2011-04-28T06:37:44Z</dcterms:modified>
</cp:coreProperties>
</file>